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32099250" cy="4374832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36">
          <p15:clr>
            <a:srgbClr val="A4A3A4"/>
          </p15:clr>
        </p15:guide>
        <p15:guide id="2" orient="horz" pos="20196">
          <p15:clr>
            <a:srgbClr val="A4A3A4"/>
          </p15:clr>
        </p15:guide>
        <p15:guide id="3" orient="horz" pos="2148">
          <p15:clr>
            <a:srgbClr val="A4A3A4"/>
          </p15:clr>
        </p15:guide>
        <p15:guide id="4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779">
          <p15:clr>
            <a:srgbClr val="A4A3A4"/>
          </p15:clr>
        </p15:guide>
        <p15:guide id="2" pos="101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C0C0C0"/>
    <a:srgbClr val="0046D2"/>
    <a:srgbClr val="FF0000"/>
    <a:srgbClr val="698ED9"/>
    <a:srgbClr val="A7C4FF"/>
    <a:srgbClr val="003064"/>
    <a:srgbClr val="003399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2832" autoAdjust="0"/>
  </p:normalViewPr>
  <p:slideViewPr>
    <p:cSldViewPr snapToGrid="0">
      <p:cViewPr varScale="1">
        <p:scale>
          <a:sx n="22" d="100"/>
          <a:sy n="22" d="100"/>
        </p:scale>
        <p:origin x="972" y="18"/>
      </p:cViewPr>
      <p:guideLst>
        <p:guide orient="horz" pos="4836"/>
        <p:guide orient="horz" pos="20196"/>
        <p:guide orient="horz" pos="214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1" d="100"/>
          <a:sy n="11" d="100"/>
        </p:scale>
        <p:origin x="-2940" y="-114"/>
      </p:cViewPr>
      <p:guideLst>
        <p:guide orient="horz" pos="13779"/>
        <p:guide pos="10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t" anchorCtr="0" compatLnSpc="1">
            <a:prstTxWarp prst="textNoShape">
              <a:avLst/>
            </a:prstTxWarp>
          </a:bodyPr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181987" y="2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t" anchorCtr="0" compatLnSpc="1">
            <a:prstTxWarp prst="textNoShape">
              <a:avLst/>
            </a:prstTxWarp>
          </a:bodyPr>
          <a:lstStyle>
            <a:lvl1pPr algn="r">
              <a:defRPr sz="5700"/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113338" y="3276600"/>
            <a:ext cx="21880512" cy="16409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09927" y="20784215"/>
            <a:ext cx="25679400" cy="1968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553394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b" anchorCtr="0" compatLnSpc="1">
            <a:prstTxWarp prst="textNoShape">
              <a:avLst/>
            </a:prstTxWarp>
          </a:bodyPr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181987" y="41553394"/>
            <a:ext cx="13909677" cy="21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4706" tIns="217353" rIns="434706" bIns="217353" numCol="1" anchor="b" anchorCtr="0" compatLnSpc="1">
            <a:prstTxWarp prst="textNoShape">
              <a:avLst/>
            </a:prstTxWarp>
          </a:bodyPr>
          <a:lstStyle>
            <a:lvl1pPr algn="r">
              <a:defRPr sz="5700"/>
            </a:lvl1pPr>
          </a:lstStyle>
          <a:p>
            <a:fld id="{7FB84CA5-7362-492D-8EBC-472296314F2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822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4D40FB-8398-4C90-906C-C9755161D6CD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35828446" y="32395636"/>
            <a:ext cx="414178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39926520" y="32308800"/>
            <a:ext cx="23838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2pPr>
      <a:lvl3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3pPr>
      <a:lvl4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4pPr>
      <a:lvl5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9pPr>
    </p:titleStyle>
    <p:bodyStyle>
      <a:lvl1pPr marL="1646238" indent="-1646238" algn="l" defTabSz="4389438" rtl="0" fontAlgn="base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fontAlgn="base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</a:defRPr>
      </a:lvl2pPr>
      <a:lvl3pPr marL="5486400" indent="-1096963" algn="l" defTabSz="4389438" rtl="0" fontAlgn="base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</a:defRPr>
      </a:lvl3pPr>
      <a:lvl4pPr marL="7680325" indent="-1096963" algn="l" defTabSz="4389438" rtl="0" fontAlgn="base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4pPr>
      <a:lvl5pPr marL="98758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29"/>
          <p:cNvSpPr>
            <a:spLocks noChangeArrowheads="1"/>
          </p:cNvSpPr>
          <p:nvPr/>
        </p:nvSpPr>
        <p:spPr bwMode="auto">
          <a:xfrm>
            <a:off x="14540542" y="5459307"/>
            <a:ext cx="14883145" cy="2745909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2" name="AutoShape 31"/>
          <p:cNvSpPr>
            <a:spLocks noChangeArrowheads="1"/>
          </p:cNvSpPr>
          <p:nvPr/>
        </p:nvSpPr>
        <p:spPr bwMode="auto">
          <a:xfrm>
            <a:off x="29640859" y="5147733"/>
            <a:ext cx="13571108" cy="2777066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508977" y="5566715"/>
            <a:ext cx="13571108" cy="2760133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719667" y="482600"/>
            <a:ext cx="42519600" cy="4597400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4389438"/>
            <a:endParaRPr lang="en-US">
              <a:solidFill>
                <a:schemeClr val="bg1"/>
              </a:solidFill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685800" y="990600"/>
            <a:ext cx="4252616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60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A.Author</a:t>
            </a:r>
            <a:r>
              <a:rPr lang="en-US" sz="6000" b="1" dirty="0"/>
              <a:t>*</a:t>
            </a:r>
            <a:r>
              <a:rPr lang="en-US" sz="6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and </a:t>
            </a:r>
            <a:r>
              <a:rPr lang="en-US" sz="60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B.Author</a:t>
            </a:r>
            <a:endParaRPr lang="en-US" sz="60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4800" dirty="0"/>
              <a:t>Department, </a:t>
            </a:r>
            <a:r>
              <a:rPr lang="en-US" sz="4800" dirty="0" err="1"/>
              <a:t>Univerisity</a:t>
            </a:r>
            <a:r>
              <a:rPr lang="en-US" sz="4800" dirty="0"/>
              <a:t>, Place, State, Country</a:t>
            </a:r>
          </a:p>
          <a:p>
            <a:r>
              <a:rPr lang="en-US" sz="4800" dirty="0"/>
              <a:t>* Corresponding author E-mail:</a:t>
            </a:r>
          </a:p>
        </p:txBody>
      </p:sp>
      <p:sp>
        <p:nvSpPr>
          <p:cNvPr id="19" name="Text Box 42">
            <a:extLst>
              <a:ext uri="{FF2B5EF4-FFF2-40B4-BE49-F238E27FC236}">
                <a16:creationId xmlns:a16="http://schemas.microsoft.com/office/drawing/2014/main" id="{20B57DD9-2C71-4D89-A751-0D822B8A6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559" y="5428485"/>
            <a:ext cx="89439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endParaRPr lang="en-US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Text Box 36">
            <a:extLst>
              <a:ext uri="{FF2B5EF4-FFF2-40B4-BE49-F238E27FC236}">
                <a16:creationId xmlns:a16="http://schemas.microsoft.com/office/drawing/2014/main" id="{E82ACD40-AB99-459B-8CDC-38AC4F449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786" y="6310809"/>
            <a:ext cx="12927877" cy="55420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indent="1249363" algn="just"/>
            <a:endParaRPr lang="en-US" sz="3200" dirty="0"/>
          </a:p>
        </p:txBody>
      </p:sp>
      <p:sp>
        <p:nvSpPr>
          <p:cNvPr id="24" name="Text Box 42">
            <a:extLst>
              <a:ext uri="{FF2B5EF4-FFF2-40B4-BE49-F238E27FC236}">
                <a16:creationId xmlns:a16="http://schemas.microsoft.com/office/drawing/2014/main" id="{42B97108-E104-489D-8F26-0E3653254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109" y="5980814"/>
            <a:ext cx="89439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  <a:t>INTRODUCTION</a:t>
            </a: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1D849995-04A6-45D8-AAAD-54EDC1697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311" y="7195012"/>
            <a:ext cx="12911884" cy="1144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1706563" algn="just" defTabSz="4389438" eaLnBrk="0" hangingPunct="0">
              <a:lnSpc>
                <a:spcPct val="95000"/>
              </a:lnSpc>
            </a:pPr>
            <a:r>
              <a:rPr lang="en-US" sz="4000" dirty="0">
                <a:latin typeface="+mn-lt"/>
              </a:rPr>
              <a:t>It is …………………..</a:t>
            </a:r>
          </a:p>
          <a:p>
            <a:pPr indent="1706563" algn="just" defTabSz="4389438" eaLnBrk="0" hangingPunct="0">
              <a:lnSpc>
                <a:spcPct val="95000"/>
              </a:lnSpc>
            </a:pPr>
            <a:endParaRPr lang="en-US" sz="3200" dirty="0">
              <a:latin typeface="+mn-lt"/>
            </a:endParaRPr>
          </a:p>
        </p:txBody>
      </p:sp>
      <p:sp>
        <p:nvSpPr>
          <p:cNvPr id="27" name="Text Box 10">
            <a:extLst>
              <a:ext uri="{FF2B5EF4-FFF2-40B4-BE49-F238E27FC236}">
                <a16:creationId xmlns:a16="http://schemas.microsoft.com/office/drawing/2014/main" id="{04E0963E-06DD-40C3-8F50-FF8056574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04" y="23522986"/>
            <a:ext cx="136998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  <a:t>MATERIALS AND METHODS</a:t>
            </a:r>
          </a:p>
        </p:txBody>
      </p:sp>
      <p:sp>
        <p:nvSpPr>
          <p:cNvPr id="29" name="Text Box 9">
            <a:extLst>
              <a:ext uri="{FF2B5EF4-FFF2-40B4-BE49-F238E27FC236}">
                <a16:creationId xmlns:a16="http://schemas.microsoft.com/office/drawing/2014/main" id="{6A45796B-2B04-4CD1-B2DF-F29932D46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4490" y="25365605"/>
            <a:ext cx="1268982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1" u="sng" dirty="0"/>
              <a:t>The </a:t>
            </a:r>
          </a:p>
          <a:p>
            <a:pPr marL="446088" algn="just"/>
            <a:endParaRPr lang="en-US" sz="3400" dirty="0"/>
          </a:p>
          <a:p>
            <a:pPr marL="446088" algn="l"/>
            <a:endParaRPr lang="en-US" sz="3400" dirty="0"/>
          </a:p>
        </p:txBody>
      </p:sp>
      <p:sp>
        <p:nvSpPr>
          <p:cNvPr id="30" name="Text Box 43">
            <a:extLst>
              <a:ext uri="{FF2B5EF4-FFF2-40B4-BE49-F238E27FC236}">
                <a16:creationId xmlns:a16="http://schemas.microsoft.com/office/drawing/2014/main" id="{13F813B6-EAFF-4FAD-B87E-7F9B49F61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3430" y="12108932"/>
            <a:ext cx="152019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  <a:t>RESULTS AND DISCUSSION</a:t>
            </a:r>
          </a:p>
        </p:txBody>
      </p:sp>
      <p:sp>
        <p:nvSpPr>
          <p:cNvPr id="31" name="Text Box 19">
            <a:extLst>
              <a:ext uri="{FF2B5EF4-FFF2-40B4-BE49-F238E27FC236}">
                <a16:creationId xmlns:a16="http://schemas.microsoft.com/office/drawing/2014/main" id="{785BD447-B62D-4DD9-90BE-F57BFEC3B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8848" y="13306117"/>
            <a:ext cx="14504721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 defTabSz="4389438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en-US" sz="3400" dirty="0"/>
              <a:t>………….</a:t>
            </a:r>
          </a:p>
          <a:p>
            <a:pPr marL="457200" indent="-457200" algn="just" defTabSz="4389438">
              <a:spcBef>
                <a:spcPct val="50000"/>
              </a:spcBef>
              <a:buFont typeface="Wingdings" panose="05000000000000000000" pitchFamily="2" charset="2"/>
              <a:buChar char="q"/>
            </a:pPr>
            <a:endParaRPr lang="en-US" sz="3400" dirty="0"/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B0A6B2FE-6825-43CF-BF81-EE6626C9B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91267" y="21673863"/>
            <a:ext cx="91630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  <a:t>CONCLUSIONS</a:t>
            </a:r>
          </a:p>
        </p:txBody>
      </p:sp>
      <p:sp>
        <p:nvSpPr>
          <p:cNvPr id="33" name="Text Box 40">
            <a:extLst>
              <a:ext uri="{FF2B5EF4-FFF2-40B4-BE49-F238E27FC236}">
                <a16:creationId xmlns:a16="http://schemas.microsoft.com/office/drawing/2014/main" id="{42FDA0A6-61BF-4392-9403-9C174099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99811" y="22777868"/>
            <a:ext cx="13047577" cy="529586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algn="just" defTabSz="612775" eaLnBrk="0" hangingPunct="0">
              <a:lnSpc>
                <a:spcPct val="95000"/>
              </a:lnSpc>
            </a:pPr>
            <a:r>
              <a:rPr lang="en-US" sz="3200" dirty="0">
                <a:latin typeface="+mj-lt"/>
              </a:rPr>
              <a:t>		…………..</a:t>
            </a:r>
          </a:p>
        </p:txBody>
      </p:sp>
      <p:sp>
        <p:nvSpPr>
          <p:cNvPr id="34" name="Text Box 27">
            <a:extLst>
              <a:ext uri="{FF2B5EF4-FFF2-40B4-BE49-F238E27FC236}">
                <a16:creationId xmlns:a16="http://schemas.microsoft.com/office/drawing/2014/main" id="{52008C70-CBEB-450C-ABB1-9C830091F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249" y="27782767"/>
            <a:ext cx="109347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389438">
              <a:spcBef>
                <a:spcPct val="50000"/>
              </a:spcBef>
            </a:pPr>
            <a:r>
              <a:rPr lang="en-IN" sz="6000" b="1" dirty="0">
                <a:solidFill>
                  <a:schemeClr val="accent2">
                    <a:lumMod val="75000"/>
                  </a:schemeClr>
                </a:solidFill>
              </a:rPr>
              <a:t>REFERENCES</a:t>
            </a:r>
            <a:endParaRPr lang="en-US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5" name="Text Box 38">
            <a:extLst>
              <a:ext uri="{FF2B5EF4-FFF2-40B4-BE49-F238E27FC236}">
                <a16:creationId xmlns:a16="http://schemas.microsoft.com/office/drawing/2014/main" id="{8FDF7076-B535-4D02-9385-FA0AB55CD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70476" y="28843664"/>
            <a:ext cx="13047577" cy="47110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 lIns="61170" tIns="30584" rIns="61170" bIns="30584">
            <a:spAutoFit/>
          </a:bodyPr>
          <a:lstStyle/>
          <a:p>
            <a:pPr marL="1336675" indent="-1336675" algn="just" defTabSz="612775" eaLnBrk="0" hangingPunct="0">
              <a:lnSpc>
                <a:spcPct val="95000"/>
              </a:lnSpc>
            </a:pPr>
            <a:r>
              <a:rPr lang="en-US" sz="2800" dirty="0"/>
              <a:t>----------------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D956597-2A39-4533-97C7-8F160AA77CA4}"/>
              </a:ext>
            </a:extLst>
          </p:cNvPr>
          <p:cNvSpPr/>
          <p:nvPr/>
        </p:nvSpPr>
        <p:spPr>
          <a:xfrm>
            <a:off x="29919877" y="5332912"/>
            <a:ext cx="130475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Table-1: </a:t>
            </a:r>
            <a:r>
              <a:rPr lang="en-US" sz="2800" b="1" i="1" dirty="0"/>
              <a:t>In vitro </a:t>
            </a:r>
            <a:r>
              <a:rPr lang="en-US" sz="2800" b="1" dirty="0"/>
              <a:t>efficacy of isolates in terms of plant growth promotion</a:t>
            </a:r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id="{6A45796B-2B04-4CD1-B2DF-F29932D46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98133" y="5684758"/>
            <a:ext cx="142917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b="1" u="sng" dirty="0"/>
              <a:t>-----------------------</a:t>
            </a:r>
            <a:endParaRPr lang="en-US" sz="3400" dirty="0"/>
          </a:p>
          <a:p>
            <a:pPr marL="446088" algn="just"/>
            <a:endParaRPr lang="en-US" sz="3400" dirty="0"/>
          </a:p>
          <a:p>
            <a:pPr marL="446088" algn="just"/>
            <a:endParaRPr lang="en-US" sz="3200" b="1" u="sng" dirty="0"/>
          </a:p>
          <a:p>
            <a:pPr marL="446088" algn="just"/>
            <a:endParaRPr lang="en-US" sz="3400" dirty="0"/>
          </a:p>
          <a:p>
            <a:pPr marL="446088" algn="l"/>
            <a:endParaRPr lang="en-US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2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FF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56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36x48 Horizontal Poster</dc:title>
  <dc:creator>Ethan Shulda</dc:creator>
  <dc:description>©MegaPrint Inc. 2009</dc:description>
  <cp:lastModifiedBy>AVL-19</cp:lastModifiedBy>
  <cp:revision>137</cp:revision>
  <cp:lastPrinted>2011-03-08T18:07:35Z</cp:lastPrinted>
  <dcterms:created xsi:type="dcterms:W3CDTF">2008-12-04T00:20:37Z</dcterms:created>
  <dcterms:modified xsi:type="dcterms:W3CDTF">2021-10-15T11:54:00Z</dcterms:modified>
  <cp:category>Research Poster</cp:category>
</cp:coreProperties>
</file>